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4" r:id="rId5"/>
    <p:sldId id="257" r:id="rId6"/>
    <p:sldId id="267" r:id="rId7"/>
    <p:sldId id="258" r:id="rId8"/>
    <p:sldId id="268" r:id="rId9"/>
    <p:sldId id="269" r:id="rId10"/>
    <p:sldId id="259" r:id="rId11"/>
    <p:sldId id="270" r:id="rId12"/>
    <p:sldId id="271" r:id="rId13"/>
    <p:sldId id="272" r:id="rId14"/>
    <p:sldId id="260" r:id="rId15"/>
    <p:sldId id="274" r:id="rId16"/>
    <p:sldId id="275" r:id="rId17"/>
    <p:sldId id="261" r:id="rId18"/>
    <p:sldId id="262" r:id="rId19"/>
    <p:sldId id="263" r:id="rId20"/>
    <p:sldId id="273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0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Accurate Connections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 Easton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08/01/2017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Prophetic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Hear the Father’s Decree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Exercise Dominion as Sons of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Demonstrate the Power of the Holy Spirit as vessels of Honour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Build Church Unusual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Birth Zion Invincible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Become Kingdom Unstoppable</a:t>
            </a:r>
          </a:p>
        </p:txBody>
      </p:sp>
    </p:spTree>
    <p:extLst>
      <p:ext uri="{BB962C8B-B14F-4D97-AF65-F5344CB8AC3E}">
        <p14:creationId xmlns:p14="http://schemas.microsoft.com/office/powerpoint/2010/main" val="242600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Restoration of 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Accurate Connection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Precise Operation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Supernatural Conception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Militant Execution</a:t>
            </a:r>
          </a:p>
        </p:txBody>
      </p:sp>
    </p:spTree>
    <p:extLst>
      <p:ext uri="{BB962C8B-B14F-4D97-AF65-F5344CB8AC3E}">
        <p14:creationId xmlns:p14="http://schemas.microsoft.com/office/powerpoint/2010/main" val="158223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How Do we relate well in the house (local church)</a:t>
            </a:r>
          </a:p>
          <a:p>
            <a:r>
              <a:rPr lang="en-AU" dirty="0"/>
              <a:t>When we are born again, God adds us to a local church.</a:t>
            </a:r>
          </a:p>
        </p:txBody>
      </p:sp>
    </p:spTree>
    <p:extLst>
      <p:ext uri="{BB962C8B-B14F-4D97-AF65-F5344CB8AC3E}">
        <p14:creationId xmlns:p14="http://schemas.microsoft.com/office/powerpoint/2010/main" val="349134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144016"/>
            <a:ext cx="9289032" cy="1052736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Know Who Our Spiritual Parents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0405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See Paul and Timothy</a:t>
            </a:r>
          </a:p>
          <a:p>
            <a:r>
              <a:rPr lang="en-US" dirty="0"/>
              <a:t>Many instructors but one father</a:t>
            </a:r>
          </a:p>
          <a:p>
            <a:pPr marL="0" indent="0">
              <a:buNone/>
            </a:pPr>
            <a:r>
              <a:rPr lang="en-US" b="1" dirty="0"/>
              <a:t>1 Tim 1:2</a:t>
            </a:r>
          </a:p>
          <a:p>
            <a:pPr marL="0" indent="0">
              <a:buNone/>
            </a:pPr>
            <a:r>
              <a:rPr lang="en-AU" dirty="0"/>
              <a:t>To Timothy, a true son in the faith:</a:t>
            </a:r>
          </a:p>
          <a:p>
            <a:pPr marL="0" indent="0">
              <a:buNone/>
            </a:pPr>
            <a:r>
              <a:rPr lang="en-AU" dirty="0"/>
              <a:t>Grace, mercy, </a:t>
            </a:r>
            <a:r>
              <a:rPr lang="en-AU" i="1" dirty="0"/>
              <a:t>and</a:t>
            </a:r>
            <a:r>
              <a:rPr lang="en-AU" dirty="0"/>
              <a:t> peace from God our Father and Jesus Christ our Lord.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1 Tim 1:8</a:t>
            </a:r>
          </a:p>
          <a:p>
            <a:pPr marL="0" indent="0">
              <a:buNone/>
            </a:pPr>
            <a:r>
              <a:rPr lang="en-AU" dirty="0"/>
              <a:t>This charge I commit to you, son Timothy,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88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1 Cor 4:14-17</a:t>
            </a:r>
          </a:p>
          <a:p>
            <a:pPr marL="0" indent="0">
              <a:buNone/>
            </a:pPr>
            <a:r>
              <a:rPr lang="en-AU" b="1" baseline="30000" dirty="0"/>
              <a:t>14 </a:t>
            </a:r>
            <a:r>
              <a:rPr lang="en-AU" dirty="0"/>
              <a:t>I do not write these things to shame you, but as my beloved children I warn </a:t>
            </a:r>
            <a:r>
              <a:rPr lang="en-AU" i="1" dirty="0"/>
              <a:t>you.</a:t>
            </a:r>
            <a:r>
              <a:rPr lang="en-AU" dirty="0"/>
              <a:t> </a:t>
            </a:r>
          </a:p>
          <a:p>
            <a:pPr marL="0" indent="0">
              <a:buNone/>
            </a:pPr>
            <a:r>
              <a:rPr lang="en-AU" b="1" baseline="30000" dirty="0"/>
              <a:t>15 </a:t>
            </a:r>
            <a:r>
              <a:rPr lang="en-AU" dirty="0"/>
              <a:t>For though you might have ten thousand instructors in Christ, yet </a:t>
            </a:r>
            <a:r>
              <a:rPr lang="en-AU" i="1" dirty="0"/>
              <a:t>you do</a:t>
            </a:r>
            <a:r>
              <a:rPr lang="en-AU" dirty="0"/>
              <a:t> not </a:t>
            </a:r>
            <a:r>
              <a:rPr lang="en-AU" i="1" dirty="0"/>
              <a:t>have</a:t>
            </a:r>
            <a:r>
              <a:rPr lang="en-AU" dirty="0"/>
              <a:t> many fathers; for in Christ Jesus I have begotten you through the gospel. </a:t>
            </a:r>
          </a:p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Therefore I urge you, imitate me. </a:t>
            </a:r>
          </a:p>
          <a:p>
            <a:pPr marL="0" indent="0">
              <a:buNone/>
            </a:pPr>
            <a:r>
              <a:rPr lang="en-AU" b="1" baseline="30000" dirty="0"/>
              <a:t>17 </a:t>
            </a:r>
            <a:r>
              <a:rPr lang="en-AU" dirty="0"/>
              <a:t>For this reason I have sent Timothy to you, who is my beloved and faithful son in the Lord, who will remind you of my ways in Christ, as I teach everywhere in every church.</a:t>
            </a:r>
            <a:endParaRPr lang="en-US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605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en-AU" dirty="0"/>
              <a:t>Recognise that they are God’s gifts &amp; Appointed by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Watch out for familiarity</a:t>
            </a:r>
          </a:p>
          <a:p>
            <a:r>
              <a:rPr lang="en-AU" dirty="0"/>
              <a:t>Honour them</a:t>
            </a:r>
            <a:br>
              <a:rPr lang="en-AU" dirty="0"/>
            </a:br>
            <a:r>
              <a:rPr lang="en-AU" b="1" dirty="0"/>
              <a:t>1 Timothy 5:17</a:t>
            </a:r>
            <a:br>
              <a:rPr lang="en-AU" dirty="0"/>
            </a:br>
            <a:r>
              <a:rPr lang="en-AU" b="1" baseline="30000" dirty="0"/>
              <a:t>17 </a:t>
            </a:r>
            <a:r>
              <a:rPr lang="en-AU" dirty="0"/>
              <a:t>Let the elders who rule well be counted worthy of double honour, especially those who labour in the word and doctrine.</a:t>
            </a:r>
            <a:endParaRPr lang="en-AU" dirty="0"/>
          </a:p>
          <a:p>
            <a:r>
              <a:rPr lang="en-AU" dirty="0"/>
              <a:t>It has to do with our attitude</a:t>
            </a:r>
          </a:p>
        </p:txBody>
      </p:sp>
    </p:spTree>
    <p:extLst>
      <p:ext uri="{BB962C8B-B14F-4D97-AF65-F5344CB8AC3E}">
        <p14:creationId xmlns:p14="http://schemas.microsoft.com/office/powerpoint/2010/main" val="2292324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4:7-13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74637"/>
            <a:ext cx="8712968" cy="56507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But to each one of us grace was given according to the measure of Christ’s gift. </a:t>
            </a:r>
          </a:p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Therefore He says:</a:t>
            </a:r>
          </a:p>
          <a:p>
            <a:pPr marL="0" indent="0">
              <a:buNone/>
            </a:pPr>
            <a:r>
              <a:rPr lang="en-AU" dirty="0"/>
              <a:t>“When He ascended on high,</a:t>
            </a:r>
            <a:br>
              <a:rPr lang="en-AU" dirty="0"/>
            </a:br>
            <a:r>
              <a:rPr lang="en-AU" dirty="0"/>
              <a:t>He led captivity captive,</a:t>
            </a:r>
            <a:br>
              <a:rPr lang="en-AU" dirty="0"/>
            </a:br>
            <a:r>
              <a:rPr lang="en-AU" dirty="0"/>
              <a:t>And gave gifts to men.”</a:t>
            </a:r>
          </a:p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(Now this, “He ascended”—what does it mean but that He also first descended into the lower parts of the earth? </a:t>
            </a:r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He who descended is also the One who ascended far above all the heavens, that He might fill all things.)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810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3180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dirty="0"/>
              <a:t>And He Himself gave some </a:t>
            </a:r>
            <a:r>
              <a:rPr lang="en-AU" i="1" dirty="0"/>
              <a:t>to be</a:t>
            </a:r>
            <a:r>
              <a:rPr lang="en-AU" dirty="0"/>
              <a:t> apostles, some prophets, some evangelists, and some pastors and teachers, </a:t>
            </a:r>
          </a:p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for the equipping of the saints for the work of ministry, for the edifying of the body of Christ, 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till we all come to the unity of the faith and of the knowledge of the Son of God, to a perfect man, to the measure of the stature of the fullness of Christ;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20836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AU" dirty="0"/>
              <a:t>Recognise Their Gifting &amp; Their Sphere of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Ephesians 3:1-7</a:t>
            </a:r>
          </a:p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For this reason I, Paul, the prisoner of Christ Jesus for you Gentiles—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if indeed you have heard of the dispensation of the grace of God which was given to me for you,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how that by revelation He made known to me the mystery (as I have briefly written already, 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by which, when you read, you may understand my knowledge in the mystery of Christ),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9506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 </a:t>
            </a:r>
            <a:r>
              <a:rPr lang="en-AU" b="1" baseline="30000" dirty="0"/>
              <a:t>5 </a:t>
            </a:r>
            <a:r>
              <a:rPr lang="en-AU" dirty="0"/>
              <a:t>which in other ages was not made known to the sons of men, as it has now been revealed by the Spirit to His holy apostles and prophets: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that the Gentiles should be fellow heirs, of the same body, and partakers of His promise in Christ through the gospel, 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of which I became a minister according to the gift of the grace of God given to me by the effective working of His power.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8072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Corinthians 10:12-18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For we dare not class ourselves or compare ourselves with those who commend themselves. But they, measuring themselves by themselves, and comparing themselves among themselves, are not wise. 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We, however, will not boast beyond measure, but within the limits of the sphere which God appointed us—a sphere which especially includes you.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2921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3180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14 </a:t>
            </a:r>
            <a:r>
              <a:rPr lang="en-AU" dirty="0"/>
              <a:t>For we are not overextending ourselves (as though </a:t>
            </a:r>
            <a:r>
              <a:rPr lang="en-AU" i="1" dirty="0"/>
              <a:t>our authority</a:t>
            </a:r>
            <a:r>
              <a:rPr lang="en-AU" dirty="0"/>
              <a:t> did not extend to you), for it was to you that we came with the gospel of Christ; </a:t>
            </a:r>
          </a:p>
          <a:p>
            <a:pPr marL="0" indent="0">
              <a:buNone/>
            </a:pPr>
            <a:r>
              <a:rPr lang="en-AU" b="1" baseline="30000" dirty="0"/>
              <a:t>15 </a:t>
            </a:r>
            <a:r>
              <a:rPr lang="en-AU" dirty="0"/>
              <a:t>not boasting of things beyond measure, </a:t>
            </a:r>
            <a:r>
              <a:rPr lang="en-AU" i="1" dirty="0"/>
              <a:t>that is,</a:t>
            </a:r>
            <a:r>
              <a:rPr lang="en-AU" dirty="0"/>
              <a:t> in other men’s labours, but having hope, </a:t>
            </a:r>
            <a:r>
              <a:rPr lang="en-AU" i="1" dirty="0"/>
              <a:t>that</a:t>
            </a:r>
            <a:r>
              <a:rPr lang="en-AU" dirty="0"/>
              <a:t> as your faith is increased, we shall be greatly enlarged by you in our sphere, </a:t>
            </a:r>
          </a:p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to preach the gospel in the </a:t>
            </a:r>
            <a:r>
              <a:rPr lang="en-AU" i="1" dirty="0"/>
              <a:t>regions</a:t>
            </a:r>
            <a:r>
              <a:rPr lang="en-AU" dirty="0"/>
              <a:t> beyond you, </a:t>
            </a:r>
            <a:r>
              <a:rPr lang="en-AU" i="1" dirty="0"/>
              <a:t>and</a:t>
            </a:r>
            <a:r>
              <a:rPr lang="en-AU" dirty="0"/>
              <a:t> not to boast in another man’s sphere of accomplishment.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232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en-AU" dirty="0"/>
              <a:t>Be Trained &amp; Receive Impartation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Training is not a walk in the park</a:t>
            </a:r>
          </a:p>
          <a:p>
            <a:r>
              <a:rPr lang="en-AU" dirty="0"/>
              <a:t>Abraham trained his household (Gen 14:14)</a:t>
            </a:r>
          </a:p>
          <a:p>
            <a:r>
              <a:rPr lang="en-AU" dirty="0"/>
              <a:t>Impartation is like surfing the waves</a:t>
            </a:r>
          </a:p>
          <a:p>
            <a:r>
              <a:rPr lang="en-AU" dirty="0"/>
              <a:t>The God of Abraham is also the God of Isaac and the God of Isaac is also the God Jacob</a:t>
            </a:r>
          </a:p>
          <a:p>
            <a:r>
              <a:rPr lang="en-AU" dirty="0"/>
              <a:t>Be Faithful with another’s, then receive your own (Luke 16:12)</a:t>
            </a:r>
            <a:endParaRPr lang="en-AU" dirty="0"/>
          </a:p>
          <a:p>
            <a:r>
              <a:rPr lang="en-AU" dirty="0"/>
              <a:t>Joshua can to carry to dimensions of Moses, being continued on by possessing the land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368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 descr="http://www.newyorker.com/wp-content/uploads/2014/12/Elder-Big-Wave-Surfing-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683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36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050" name="Picture 2" descr="http://i.dailymail.co.uk/i/pix/2015/05/04/22/284EFDB900000578-3067394-image-a-15_1430775855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174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en-AU" dirty="0"/>
              <a:t>Share The Same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Same heart, same vision</a:t>
            </a:r>
          </a:p>
          <a:p>
            <a:pPr marL="0" indent="0">
              <a:buNone/>
            </a:pPr>
            <a:r>
              <a:rPr lang="en-AU" b="1" dirty="0"/>
              <a:t>2 Tim 2:1-2</a:t>
            </a:r>
          </a:p>
          <a:p>
            <a:pPr marL="0" indent="0">
              <a:buNone/>
            </a:pPr>
            <a:r>
              <a:rPr lang="en-AU" dirty="0"/>
              <a:t>You therefore, my son, be strong in the grace that is in Christ Jesus. </a:t>
            </a:r>
            <a:r>
              <a:rPr lang="en-AU" b="1" baseline="30000" dirty="0"/>
              <a:t>2 </a:t>
            </a:r>
            <a:r>
              <a:rPr lang="en-AU" dirty="0"/>
              <a:t>And the things that you have heard from me among many witnesses, commit these to faithful men who will be able to teach others also.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36030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6"/>
            </a:pPr>
            <a:r>
              <a:rPr lang="en-AU" dirty="0"/>
              <a:t>Build, Co-labour, Move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are not building our own ministry</a:t>
            </a:r>
          </a:p>
          <a:p>
            <a:r>
              <a:rPr lang="en-AU" dirty="0"/>
              <a:t>We are not in it for what we can get personally</a:t>
            </a:r>
          </a:p>
          <a:p>
            <a:r>
              <a:rPr lang="en-AU" dirty="0"/>
              <a:t>We are building what God is building</a:t>
            </a:r>
          </a:p>
          <a:p>
            <a:r>
              <a:rPr lang="en-AU" dirty="0"/>
              <a:t>After all the input, we must build together, otherwise it’s </a:t>
            </a:r>
            <a:r>
              <a:rPr lang="en-AU"/>
              <a:t>a waste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0014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7"/>
            </a:pPr>
            <a:r>
              <a:rPr lang="en-AU" dirty="0"/>
              <a:t>Walk In Covenant (JOHN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Jonathan and David</a:t>
            </a:r>
          </a:p>
          <a:p>
            <a:r>
              <a:rPr lang="en-AU" dirty="0"/>
              <a:t>Naomi and Ruth</a:t>
            </a:r>
          </a:p>
          <a:p>
            <a:r>
              <a:rPr lang="en-AU" dirty="0"/>
              <a:t>See the best each in other</a:t>
            </a:r>
          </a:p>
          <a:p>
            <a:r>
              <a:rPr lang="en-AU" dirty="0"/>
              <a:t>Agree and walk together</a:t>
            </a:r>
          </a:p>
          <a:p>
            <a:r>
              <a:rPr lang="en-AU" dirty="0"/>
              <a:t>Loyal to one another because of Him who brings us together</a:t>
            </a:r>
          </a:p>
        </p:txBody>
      </p:sp>
    </p:spTree>
    <p:extLst>
      <p:ext uri="{BB962C8B-B14F-4D97-AF65-F5344CB8AC3E}">
        <p14:creationId xmlns:p14="http://schemas.microsoft.com/office/powerpoint/2010/main" val="68456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Ruth 1:16-17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But Ruth said:</a:t>
            </a:r>
          </a:p>
          <a:p>
            <a:pPr marL="0" indent="0">
              <a:buNone/>
            </a:pPr>
            <a:r>
              <a:rPr lang="en-AU" dirty="0"/>
              <a:t>“Entreat me not to leave you,</a:t>
            </a:r>
            <a:br>
              <a:rPr lang="en-AU" dirty="0"/>
            </a:br>
            <a:r>
              <a:rPr lang="en-AU" i="1" dirty="0"/>
              <a:t>Or to</a:t>
            </a:r>
            <a:r>
              <a:rPr lang="en-AU" dirty="0"/>
              <a:t> turn back from following after you;</a:t>
            </a:r>
            <a:br>
              <a:rPr lang="en-AU" dirty="0"/>
            </a:br>
            <a:r>
              <a:rPr lang="en-AU" dirty="0"/>
              <a:t>For wherever you go, I will go;</a:t>
            </a:r>
            <a:br>
              <a:rPr lang="en-AU" dirty="0"/>
            </a:br>
            <a:r>
              <a:rPr lang="en-AU" dirty="0"/>
              <a:t>And wherever you lodge, I will lodge;</a:t>
            </a:r>
            <a:br>
              <a:rPr lang="en-AU" dirty="0"/>
            </a:br>
            <a:r>
              <a:rPr lang="en-AU" dirty="0"/>
              <a:t>Your people </a:t>
            </a:r>
            <a:r>
              <a:rPr lang="en-AU" i="1" dirty="0"/>
              <a:t>shall be</a:t>
            </a:r>
            <a:r>
              <a:rPr lang="en-AU" dirty="0"/>
              <a:t> my people,</a:t>
            </a:r>
            <a:br>
              <a:rPr lang="en-AU" dirty="0"/>
            </a:br>
            <a:r>
              <a:rPr lang="en-AU" dirty="0"/>
              <a:t>And your God, my God.</a:t>
            </a:r>
          </a:p>
          <a:p>
            <a:pPr marL="0" indent="0">
              <a:buNone/>
            </a:pPr>
            <a:br>
              <a:rPr lang="en-AU" dirty="0"/>
            </a:br>
            <a:r>
              <a:rPr lang="en-AU" b="1" baseline="30000" dirty="0"/>
              <a:t>17 </a:t>
            </a:r>
            <a:r>
              <a:rPr lang="en-AU" dirty="0"/>
              <a:t>Where you die, I will die,</a:t>
            </a:r>
            <a:br>
              <a:rPr lang="en-AU" dirty="0"/>
            </a:br>
            <a:r>
              <a:rPr lang="en-AU" dirty="0"/>
              <a:t>And there will I be buried.</a:t>
            </a:r>
            <a:br>
              <a:rPr lang="en-AU" dirty="0"/>
            </a:br>
            <a:r>
              <a:rPr lang="en-AU" dirty="0"/>
              <a:t>The </a:t>
            </a:r>
            <a:r>
              <a:rPr lang="en-AU" cap="small" dirty="0"/>
              <a:t>Lord</a:t>
            </a:r>
            <a:r>
              <a:rPr lang="en-AU" dirty="0"/>
              <a:t> do so to me, and more also,</a:t>
            </a:r>
            <a:br>
              <a:rPr lang="en-AU" dirty="0"/>
            </a:br>
            <a:r>
              <a:rPr lang="en-AU" dirty="0"/>
              <a:t>If </a:t>
            </a:r>
            <a:r>
              <a:rPr lang="en-AU" i="1" dirty="0"/>
              <a:t>anything but</a:t>
            </a:r>
            <a:r>
              <a:rPr lang="en-AU" dirty="0"/>
              <a:t> death parts you and me.”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5873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350</Words>
  <Application>Microsoft Office PowerPoint</Application>
  <PresentationFormat>On-screen Show (4:3)</PresentationFormat>
  <Paragraphs>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맑은 고딕</vt:lpstr>
      <vt:lpstr>Arial</vt:lpstr>
      <vt:lpstr>Century Gothic</vt:lpstr>
      <vt:lpstr>Office Theme</vt:lpstr>
      <vt:lpstr>Accurate Connections</vt:lpstr>
      <vt:lpstr>Prophetic Word</vt:lpstr>
      <vt:lpstr>The Restoration of the Church</vt:lpstr>
      <vt:lpstr>PowerPoint Presentation</vt:lpstr>
      <vt:lpstr>Know Who Our Spiritual Parents Are</vt:lpstr>
      <vt:lpstr>PowerPoint Presentation</vt:lpstr>
      <vt:lpstr>Recognise that they are God’s gifts &amp; Appointed by God</vt:lpstr>
      <vt:lpstr>Ephesians 4:7-13</vt:lpstr>
      <vt:lpstr>PowerPoint Presentation</vt:lpstr>
      <vt:lpstr>Recognise Their Gifting &amp; Their Sphere of Authority</vt:lpstr>
      <vt:lpstr>PowerPoint Presentation</vt:lpstr>
      <vt:lpstr>2 Corinthians 10:12-18</vt:lpstr>
      <vt:lpstr>PowerPoint Presentation</vt:lpstr>
      <vt:lpstr>Be Trained &amp; Receive Impartation</vt:lpstr>
      <vt:lpstr>PowerPoint Presentation</vt:lpstr>
      <vt:lpstr>PowerPoint Presentation</vt:lpstr>
      <vt:lpstr>Share The Same Assignment</vt:lpstr>
      <vt:lpstr>Build, Co-labour, Move Together</vt:lpstr>
      <vt:lpstr>Walk In Covenant (JOHN 17)</vt:lpstr>
      <vt:lpstr>Ruth 1:16-17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66</cp:revision>
  <dcterms:created xsi:type="dcterms:W3CDTF">2014-04-01T16:35:38Z</dcterms:created>
  <dcterms:modified xsi:type="dcterms:W3CDTF">2017-01-07T15:06:06Z</dcterms:modified>
</cp:coreProperties>
</file>